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127BF61-B388-44FC-B2B4-6D80D4C39A17}">
          <p14:sldIdLst>
            <p14:sldId id="257"/>
            <p14:sldId id="256"/>
          </p14:sldIdLst>
        </p14:section>
        <p14:section name="Untitled Section" id="{C147E9A1-82FF-4DA7-BB7E-CE738034380B}">
          <p14:sldIdLst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>
        <p:scale>
          <a:sx n="37" d="100"/>
          <a:sy n="37" d="100"/>
        </p:scale>
        <p:origin x="1770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0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1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5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0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1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5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3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8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07CCC-40B0-4C1B-B101-A25578BC5756}" type="datetimeFigureOut">
              <a:rPr lang="en-US" smtClean="0"/>
              <a:t>08/09/2019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2A6F-25CD-4332-9661-91197B37F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2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53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47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5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65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1940" cy="684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14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1</cp:revision>
  <dcterms:created xsi:type="dcterms:W3CDTF">2019-08-09T15:33:03Z</dcterms:created>
  <dcterms:modified xsi:type="dcterms:W3CDTF">2019-08-09T15:33:46Z</dcterms:modified>
</cp:coreProperties>
</file>